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77" r:id="rId16"/>
    <p:sldId id="878" r:id="rId17"/>
    <p:sldId id="887" r:id="rId18"/>
    <p:sldId id="888" r:id="rId19"/>
    <p:sldId id="889" r:id="rId20"/>
    <p:sldId id="865" r:id="rId21"/>
    <p:sldId id="870" r:id="rId22"/>
    <p:sldId id="866" r:id="rId23"/>
    <p:sldId id="883" r:id="rId24"/>
    <p:sldId id="890" r:id="rId25"/>
    <p:sldId id="891" r:id="rId26"/>
    <p:sldId id="892" r:id="rId27"/>
    <p:sldId id="838" r:id="rId28"/>
    <p:sldId id="844" r:id="rId29"/>
    <p:sldId id="846" r:id="rId30"/>
    <p:sldId id="879" r:id="rId31"/>
    <p:sldId id="867" r:id="rId32"/>
    <p:sldId id="884" r:id="rId33"/>
    <p:sldId id="885" r:id="rId34"/>
    <p:sldId id="886" r:id="rId35"/>
    <p:sldId id="654" r:id="rId36"/>
    <p:sldId id="836" r:id="rId37"/>
    <p:sldId id="633" r:id="rId38"/>
    <p:sldId id="504" r:id="rId39"/>
    <p:sldId id="5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77"/>
            <p14:sldId id="878"/>
            <p14:sldId id="887"/>
            <p14:sldId id="888"/>
            <p14:sldId id="889"/>
            <p14:sldId id="865"/>
            <p14:sldId id="870"/>
            <p14:sldId id="866"/>
            <p14:sldId id="883"/>
            <p14:sldId id="890"/>
            <p14:sldId id="891"/>
            <p14:sldId id="892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79"/>
            <p14:sldId id="867"/>
            <p14:sldId id="884"/>
            <p14:sldId id="885"/>
            <p14:sldId id="886"/>
          </p14:sldIdLst>
        </p14:section>
        <p14:section name="Демо" id="{276EAB92-AF41-DD42-AFD3-D1ABB239E1A7}">
          <p14:sldIdLst>
            <p14:sldId id="654"/>
            <p14:sldId id="83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66" autoAdjust="0"/>
    <p:restoredTop sz="95427" autoAdjust="0"/>
  </p:normalViewPr>
  <p:slideViewPr>
    <p:cSldViewPr showGuides="1">
      <p:cViewPr varScale="1">
        <p:scale>
          <a:sx n="104" d="100"/>
          <a:sy n="104" d="100"/>
        </p:scale>
        <p:origin x="232" y="28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13.01.26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2920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86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6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ycolor.spac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fontpair.co/playground/layout=website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ayto.com/explore/coca-cola-brand-book-tzeq20td3g4ta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82" b="49363"/>
          <a:stretch/>
        </p:blipFill>
        <p:spPr>
          <a:xfrm>
            <a:off x="6390123" y="3429000"/>
            <a:ext cx="5190870" cy="2160000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535" r="11942" b="27690"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  <a:endParaRPr lang="en-US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Третичен цвят </a:t>
            </a:r>
            <a:r>
              <a:rPr lang="bg-BG" dirty="0"/>
              <a:t>- </a:t>
            </a:r>
            <a:r>
              <a:rPr lang="bg-BG" b="1" dirty="0"/>
              <a:t>допълва</a:t>
            </a:r>
            <a:r>
              <a:rPr lang="bg-BG" dirty="0"/>
              <a:t> </a:t>
            </a:r>
            <a:r>
              <a:rPr lang="bg-BG" b="1" dirty="0"/>
              <a:t>основния</a:t>
            </a:r>
            <a:r>
              <a:rPr lang="bg-BG" dirty="0"/>
              <a:t> и </a:t>
            </a:r>
            <a:r>
              <a:rPr lang="bg-BG" b="1" dirty="0"/>
              <a:t>вторичния цвят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F803B-E008-AC99-B587-54E82F77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3"/>
          <a:stretch/>
        </p:blipFill>
        <p:spPr>
          <a:xfrm>
            <a:off x="10035912" y="1408848"/>
            <a:ext cx="1901970" cy="18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10C2-1983-A2EC-9740-8201527C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r="33997"/>
          <a:stretch/>
        </p:blipFill>
        <p:spPr>
          <a:xfrm>
            <a:off x="8142676" y="3019791"/>
            <a:ext cx="1901691" cy="187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771A0-A223-478B-8B97-ABD6DC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3"/>
          <a:stretch/>
        </p:blipFill>
        <p:spPr>
          <a:xfrm>
            <a:off x="9873041" y="4630734"/>
            <a:ext cx="1901971" cy="18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(1)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2816" r="70100" b="67499"/>
          <a:stretch/>
        </p:blipFill>
        <p:spPr>
          <a:xfrm>
            <a:off x="3220183" y="2463987"/>
            <a:ext cx="5751634" cy="4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56213" r="70326" b="23878"/>
          <a:stretch/>
        </p:blipFill>
        <p:spPr>
          <a:xfrm>
            <a:off x="3289125" y="2508899"/>
            <a:ext cx="5613750" cy="42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8" t="78922" r="39826" b="3027"/>
          <a:stretch/>
        </p:blipFill>
        <p:spPr>
          <a:xfrm>
            <a:off x="3131917" y="2572855"/>
            <a:ext cx="5928165" cy="41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371C5-8533-9A13-9D01-C385FA62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70" y="1584000"/>
            <a:ext cx="2322259" cy="20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Нека </a:t>
            </a:r>
            <a:r>
              <a:rPr lang="bg-BG" b="1" dirty="0"/>
              <a:t>създадем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цветова схема </a:t>
            </a:r>
            <a:r>
              <a:rPr lang="bg-BG" dirty="0"/>
              <a:t>(</a:t>
            </a:r>
            <a:r>
              <a:rPr lang="bg-BG" b="1" dirty="0"/>
              <a:t>палитра</a:t>
            </a:r>
            <a:r>
              <a:rPr lang="en-US" dirty="0"/>
              <a:t>)</a:t>
            </a:r>
            <a:r>
              <a:rPr lang="bg-BG" dirty="0"/>
              <a:t> със </a:t>
            </a:r>
            <a:r>
              <a:rPr lang="bg-BG" b="1" dirty="0"/>
              <a:t>зададен цвят</a:t>
            </a:r>
          </a:p>
          <a:p>
            <a:r>
              <a:rPr lang="bg-BG" dirty="0"/>
              <a:t>Влизаме в </a:t>
            </a:r>
            <a:r>
              <a:rPr lang="bg-BG" b="1" dirty="0"/>
              <a:t>сайта</a:t>
            </a:r>
            <a:r>
              <a:rPr lang="bg-BG" dirty="0"/>
              <a:t> </a:t>
            </a:r>
            <a:r>
              <a:rPr lang="en-GB" dirty="0">
                <a:hlinkClick r:id="rId2"/>
              </a:rPr>
              <a:t>mycolor.space</a:t>
            </a:r>
            <a:endParaRPr lang="bg-BG" dirty="0"/>
          </a:p>
          <a:p>
            <a:r>
              <a:rPr lang="bg-BG" dirty="0"/>
              <a:t>Кликаме върху </a:t>
            </a:r>
            <a:r>
              <a:rPr lang="bg-BG" b="1" dirty="0"/>
              <a:t>цвета</a:t>
            </a:r>
            <a:r>
              <a:rPr lang="bg-BG" dirty="0"/>
              <a:t> и </a:t>
            </a:r>
            <a:r>
              <a:rPr lang="bg-BG" b="1" dirty="0"/>
              <a:t>избираме цвят </a:t>
            </a:r>
            <a:r>
              <a:rPr lang="bg-BG" dirty="0"/>
              <a:t>по </a:t>
            </a:r>
            <a:r>
              <a:rPr lang="bg-BG" b="1" dirty="0"/>
              <a:t>наше желание</a:t>
            </a:r>
          </a:p>
          <a:p>
            <a:r>
              <a:rPr lang="bg-BG" dirty="0"/>
              <a:t>Кликаме върху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</a:t>
            </a:r>
            <a:r>
              <a:rPr lang="en-US" b="1" dirty="0"/>
              <a:t>]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3BDB0-05AB-4055-7A37-9CBE686E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t="40057" r="31099"/>
          <a:stretch/>
        </p:blipFill>
        <p:spPr>
          <a:xfrm>
            <a:off x="8436000" y="4318836"/>
            <a:ext cx="2929722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0D9FF-DF08-A53E-BCA9-6FE97D11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9"/>
          <a:stretch/>
        </p:blipFill>
        <p:spPr>
          <a:xfrm>
            <a:off x="4386680" y="4376050"/>
            <a:ext cx="2983298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F6195-DB61-BFAC-36A8-2B3A116691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7" t="39768" r="29837"/>
          <a:stretch/>
        </p:blipFill>
        <p:spPr>
          <a:xfrm>
            <a:off x="379567" y="4318836"/>
            <a:ext cx="2941091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Arrow: Right 6">
            <a:extLst>
              <a:ext uri="{FF2B5EF4-FFF2-40B4-BE49-F238E27FC236}">
                <a16:creationId xmlns:a16="http://schemas.microsoft.com/office/drawing/2014/main" id="{D2509431-918D-BCAC-4230-E070A802525F}"/>
              </a:ext>
            </a:extLst>
          </p:cNvPr>
          <p:cNvSpPr/>
          <p:nvPr/>
        </p:nvSpPr>
        <p:spPr bwMode="auto">
          <a:xfrm>
            <a:off x="337539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id="{1CD7E115-21A4-C12A-EDB5-95B2CC4CEFE6}"/>
              </a:ext>
            </a:extLst>
          </p:cNvPr>
          <p:cNvSpPr/>
          <p:nvPr/>
        </p:nvSpPr>
        <p:spPr bwMode="auto">
          <a:xfrm>
            <a:off x="742471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84CA-37C3-3C08-7BE8-A37DB2675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Създадоха се различни </a:t>
            </a:r>
            <a:r>
              <a:rPr lang="bg-BG" b="1" dirty="0"/>
              <a:t>видове схеми </a:t>
            </a:r>
            <a:r>
              <a:rPr lang="bg-BG" dirty="0"/>
              <a:t>спрямо </a:t>
            </a:r>
            <a:r>
              <a:rPr lang="bg-BG" b="1" dirty="0"/>
              <a:t>избрания цвят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54931-FFF5-A6AF-30A1-9914EAE8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75" y="1826502"/>
            <a:ext cx="6558249" cy="48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  <a:endParaRPr lang="en-US" b="1" dirty="0"/>
          </a:p>
          <a:p>
            <a:pPr lvl="2">
              <a:buClr>
                <a:schemeClr val="tx1"/>
              </a:buClr>
            </a:pPr>
            <a:r>
              <a:rPr lang="bg-BG" b="1" dirty="0"/>
              <a:t>Пример</a:t>
            </a:r>
            <a:r>
              <a:rPr lang="en-US" b="1" dirty="0"/>
              <a:t>: </a:t>
            </a:r>
            <a:r>
              <a:rPr lang="bg-BG" dirty="0"/>
              <a:t>Създаване на 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2">
              <a:buClr>
                <a:schemeClr val="tx1"/>
              </a:buClr>
            </a:pPr>
            <a:r>
              <a:rPr lang="bg-BG" b="1" dirty="0"/>
              <a:t>Пример: </a:t>
            </a:r>
            <a:r>
              <a:rPr lang="bg-BG" dirty="0"/>
              <a:t>Комбиниране на шрифтове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ADE8-FEF3-5F13-354A-9CE861512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8" y="3046875"/>
            <a:ext cx="5511624" cy="36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6F6-74A8-33A9-0BFA-C802E6CA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 b="29578"/>
          <a:stretch/>
        </p:blipFill>
        <p:spPr>
          <a:xfrm>
            <a:off x="2969451" y="4546799"/>
            <a:ext cx="6004530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 b="6178"/>
          <a:stretch/>
        </p:blipFill>
        <p:spPr>
          <a:xfrm>
            <a:off x="1236000" y="2803621"/>
            <a:ext cx="3621687" cy="33660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Секции</a:t>
            </a:r>
            <a:endParaRPr lang="bg-BG" b="1" dirty="0"/>
          </a:p>
          <a:p>
            <a:pPr lvl="1"/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Подредба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Композицията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</a:t>
            </a:r>
            <a:r>
              <a:rPr lang="en-BG" dirty="0"/>
              <a:t> vs. </a:t>
            </a:r>
            <a:r>
              <a:rPr lang="bg-BG" dirty="0"/>
              <a:t>Секции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t="25324" r="23662" b="20433"/>
          <a:stretch/>
        </p:blipFill>
        <p:spPr>
          <a:xfrm>
            <a:off x="7136298" y="2892583"/>
            <a:ext cx="4184999" cy="3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652F1-AB94-2977-58A7-CE742505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0289"/>
          <a:stretch/>
        </p:blipFill>
        <p:spPr>
          <a:xfrm>
            <a:off x="4224000" y="1902084"/>
            <a:ext cx="3744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000" dirty="0"/>
              <a:t>Интернет предлага </a:t>
            </a:r>
            <a:r>
              <a:rPr lang="bg-BG" sz="3000" b="1" dirty="0"/>
              <a:t>много сайтове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комбиниране на шрифтове</a:t>
            </a:r>
          </a:p>
          <a:p>
            <a:r>
              <a:rPr lang="bg-BG" sz="3000" dirty="0"/>
              <a:t>Нека изберем </a:t>
            </a:r>
            <a:r>
              <a:rPr lang="bg-BG" sz="3000" b="1" dirty="0"/>
              <a:t>сайта</a:t>
            </a:r>
            <a:r>
              <a:rPr lang="bg-BG" sz="3000" dirty="0"/>
              <a:t> </a:t>
            </a:r>
            <a:r>
              <a:rPr lang="en-GB" sz="3000" dirty="0">
                <a:hlinkClick r:id="rId2"/>
              </a:rPr>
              <a:t>fontpair.co/playground/?layout=website</a:t>
            </a:r>
            <a:endParaRPr lang="bg-BG" sz="3000" dirty="0"/>
          </a:p>
          <a:p>
            <a:r>
              <a:rPr lang="bg-BG" sz="3000" dirty="0"/>
              <a:t>Кликаме върху </a:t>
            </a:r>
            <a:r>
              <a:rPr lang="bg-BG" sz="3000" b="1" dirty="0">
                <a:solidFill>
                  <a:schemeClr val="bg1"/>
                </a:solidFill>
              </a:rPr>
              <a:t>менюто</a:t>
            </a:r>
            <a:r>
              <a:rPr lang="bg-BG" sz="3000" b="1" dirty="0"/>
              <a:t> с избор на шрифтове</a:t>
            </a:r>
          </a:p>
          <a:p>
            <a:r>
              <a:rPr lang="bg-BG" sz="3000" dirty="0"/>
              <a:t>Избираме комбинация, например </a:t>
            </a:r>
            <a:r>
              <a:rPr lang="en-US" sz="3200" b="1" dirty="0"/>
              <a:t>"</a:t>
            </a:r>
            <a:r>
              <a:rPr lang="en-US" sz="3000" b="1" dirty="0">
                <a:solidFill>
                  <a:schemeClr val="bg1"/>
                </a:solidFill>
              </a:rPr>
              <a:t>PT Serif &amp; PT Sans</a:t>
            </a:r>
            <a:r>
              <a:rPr lang="en-US" sz="3200" b="1" dirty="0"/>
              <a:t>"</a:t>
            </a:r>
            <a:endParaRPr lang="en-US" sz="30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B3DCF-E6DB-546C-F448-54A2DB2B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7" y="3630400"/>
            <a:ext cx="5216286" cy="3025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37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84CA-37C3-3C08-7BE8-A37DB2675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Визуализира се </a:t>
            </a:r>
            <a:r>
              <a:rPr lang="bg-BG" sz="3000" b="1" dirty="0"/>
              <a:t>примерен уеб сайт </a:t>
            </a:r>
            <a:r>
              <a:rPr lang="bg-BG" sz="3000" dirty="0"/>
              <a:t>с избраните </a:t>
            </a:r>
            <a:r>
              <a:rPr lang="bg-BG" sz="3000" b="1" dirty="0"/>
              <a:t>шрифтове</a:t>
            </a:r>
            <a:endParaRPr lang="en-BG" sz="3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C5BA7-0BD1-0968-713B-4A4F182E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13" y="1765023"/>
            <a:ext cx="5440774" cy="5021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5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8359" r="18519" b="24445"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0686"/>
          <a:stretch/>
        </p:blipFill>
        <p:spPr>
          <a:xfrm>
            <a:off x="3804642" y="3204968"/>
            <a:ext cx="4582716" cy="36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r>
              <a:rPr lang="en-US" sz="4000" dirty="0"/>
              <a:t>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7875" r="10861" b="7873"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2326" r="4908" b="16497"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34ABF-7ECB-330A-C0D3-6E30D39C6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54ABB-9A39-7013-0870-8564D51D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Кои</a:t>
            </a:r>
            <a:r>
              <a:rPr lang="bg-BG" sz="3400" dirty="0"/>
              <a:t> са следните </a:t>
            </a:r>
            <a:r>
              <a:rPr lang="bg-BG" sz="3400" b="1" dirty="0">
                <a:solidFill>
                  <a:schemeClr val="bg1"/>
                </a:solidFill>
              </a:rPr>
              <a:t>компании</a:t>
            </a:r>
            <a:r>
              <a:rPr lang="bg-BG" sz="3400" dirty="0"/>
              <a:t>?</a:t>
            </a:r>
          </a:p>
          <a:p>
            <a:endParaRPr lang="bg-BG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E9A04-A090-3FC7-67E5-7863BBEF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Лого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2FC44B-1A6C-F935-8A7E-AD98065AE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284" y="1975479"/>
            <a:ext cx="2447446" cy="871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A317-D32A-5BFE-08F9-3FEBD5A40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77" y="1769297"/>
            <a:ext cx="1928733" cy="15709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04E012-032D-A4CE-22D6-5201BB6D7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7" r="25061"/>
          <a:stretch/>
        </p:blipFill>
        <p:spPr>
          <a:xfrm>
            <a:off x="5018486" y="3191096"/>
            <a:ext cx="2155028" cy="2241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94396-6D3B-A8B3-F3FF-D5DB8ADB7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41" y="3266031"/>
            <a:ext cx="2087006" cy="2091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DA452A-4146-FFE9-7A22-C8301FC99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" y="2171770"/>
            <a:ext cx="2362501" cy="135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A8A180-F503-3E57-49AF-04BA621B67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28" y="3340280"/>
            <a:ext cx="1928733" cy="19287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F40182-51AB-7ED0-D77A-DD2F64CF0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769" y="2079000"/>
            <a:ext cx="1350000" cy="135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9D4629-37A1-DEF9-ED94-73E9ABE5B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07" y="4824000"/>
            <a:ext cx="1458723" cy="14725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7EBB57-65FF-4A2A-3FC0-9A11816D7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5" y="4710136"/>
            <a:ext cx="1770343" cy="14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5355" r="6693" b="15355"/>
          <a:stretch/>
        </p:blipFill>
        <p:spPr>
          <a:xfrm>
            <a:off x="6851651" y="1862381"/>
            <a:ext cx="5149946" cy="41962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8155598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Цялостният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Бранд бук </a:t>
            </a:r>
            <a:r>
              <a:rPr lang="bg-BG" sz="3200" b="1" dirty="0"/>
              <a:t>(</a:t>
            </a:r>
            <a:r>
              <a:rPr lang="en-US" sz="3200" b="1" dirty="0"/>
              <a:t>Brand Book</a:t>
            </a:r>
            <a:r>
              <a:rPr lang="bg-BG" sz="3200" b="1" dirty="0"/>
              <a:t>)</a:t>
            </a:r>
          </a:p>
          <a:p>
            <a:pPr lvl="1"/>
            <a:r>
              <a:rPr lang="bg-BG" sz="3000" b="1" dirty="0"/>
              <a:t>Описва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марката</a:t>
            </a:r>
          </a:p>
          <a:p>
            <a:pPr lvl="1"/>
            <a:r>
              <a:rPr lang="bg-BG" sz="3000" b="1" dirty="0"/>
              <a:t>Набор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правила</a:t>
            </a:r>
            <a:r>
              <a:rPr lang="bg-BG" sz="3000" dirty="0"/>
              <a:t> </a:t>
            </a:r>
          </a:p>
          <a:p>
            <a:pPr marL="442912" lvl="1" indent="0">
              <a:buNone/>
            </a:pPr>
            <a:r>
              <a:rPr lang="bg-BG" sz="3000" b="1" dirty="0"/>
              <a:t>    как да се използват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endParaRPr lang="bg-BG" sz="3000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r>
              <a:rPr lang="bg-BG" sz="3000" dirty="0"/>
              <a:t>    на </a:t>
            </a:r>
            <a:r>
              <a:rPr lang="bg-BG" sz="3000" b="1" dirty="0"/>
              <a:t>марката</a:t>
            </a:r>
          </a:p>
          <a:p>
            <a:pPr lvl="1"/>
            <a:r>
              <a:rPr lang="bg-BG" sz="3000" b="1" dirty="0"/>
              <a:t>Пример: </a:t>
            </a:r>
            <a:r>
              <a:rPr lang="en-GB" sz="3000" dirty="0">
                <a:hlinkClick r:id="rId3"/>
              </a:rPr>
              <a:t>relayto.com/explore/coca-cola-brand-book-tzeq20td3g4ta</a:t>
            </a:r>
            <a:r>
              <a:rPr lang="bg-BG" sz="3000" dirty="0"/>
              <a:t> </a:t>
            </a:r>
            <a:endParaRPr lang="bg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 </a:t>
            </a:r>
            <a:r>
              <a:rPr lang="en-US" dirty="0"/>
              <a:t>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6A0B3-D236-AD5D-6B33-EEBAE370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94" y="2275531"/>
            <a:ext cx="5670412" cy="4379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562624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951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61B73-363E-C0DE-2CD7-17A87B1A0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91" y="1759595"/>
            <a:ext cx="4821193" cy="4955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04DC-937C-2E10-1AC0-4A6A62E3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2799000"/>
            <a:ext cx="5659944" cy="34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2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E6309-1FC0-352D-D8A1-BD06F0B5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1" t="35724" r="14147" b="36060"/>
          <a:stretch/>
        </p:blipFill>
        <p:spPr>
          <a:xfrm>
            <a:off x="268625" y="3546875"/>
            <a:ext cx="5361279" cy="21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C6CA-4E12-BB3B-F012-0D1758ED6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37" y="2709000"/>
            <a:ext cx="5727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027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2439" r="9853" b="13690"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2800" dirty="0"/>
              <a:t>Подбиране на </a:t>
            </a:r>
            <a:r>
              <a:rPr lang="bg-BG" sz="2800" b="1" dirty="0"/>
              <a:t>снимки</a:t>
            </a:r>
            <a:r>
              <a:rPr lang="bg-BG" sz="2800" dirty="0"/>
              <a:t>, </a:t>
            </a:r>
            <a:r>
              <a:rPr lang="bg-BG" sz="2800" b="1" dirty="0"/>
              <a:t>икони</a:t>
            </a:r>
            <a:r>
              <a:rPr lang="bg-BG" sz="2800" dirty="0"/>
              <a:t> или </a:t>
            </a:r>
            <a:r>
              <a:rPr lang="bg-BG" sz="28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1681"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4777" r="2324" b="8388"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16483" r="14835" b="12088"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0280" r="9317" b="10280"/>
          <a:stretch/>
        </p:blipFill>
        <p:spPr>
          <a:xfrm>
            <a:off x="1455701" y="3069000"/>
            <a:ext cx="3015000" cy="2961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t="10280" r="8005" b="8005"/>
          <a:stretch/>
        </p:blipFill>
        <p:spPr>
          <a:xfrm>
            <a:off x="8121000" y="3002811"/>
            <a:ext cx="3155608" cy="30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30924</TotalTime>
  <Words>1341</Words>
  <Application>Microsoft Macintosh PowerPoint</Application>
  <PresentationFormat>Widescreen</PresentationFormat>
  <Paragraphs>224</Paragraphs>
  <Slides>39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Основни видове цветови схеми (1)</vt:lpstr>
      <vt:lpstr>Основни видове цветови схеми (2)</vt:lpstr>
      <vt:lpstr>Основни видове цветови схеми (3)</vt:lpstr>
      <vt:lpstr>Пример</vt:lpstr>
      <vt:lpstr>Създаване на цветова схема</vt:lpstr>
      <vt:lpstr>Резултат</vt:lpstr>
      <vt:lpstr>Шрифтове</vt:lpstr>
      <vt:lpstr>Видове шрифтове</vt:lpstr>
      <vt:lpstr>Подредба и секции</vt:lpstr>
      <vt:lpstr>Подредба vs. Секции</vt:lpstr>
      <vt:lpstr>Пример</vt:lpstr>
      <vt:lpstr>Комбиниране на шрифтове</vt:lpstr>
      <vt:lpstr>Резултат</vt:lpstr>
      <vt:lpstr>Лого и бранд идентичност</vt:lpstr>
      <vt:lpstr>Лого и бранд идентичност</vt:lpstr>
      <vt:lpstr>Лого (1)</vt:lpstr>
      <vt:lpstr>Лого (2)</vt:lpstr>
      <vt:lpstr>Бранд идентичност (1)</vt:lpstr>
      <vt:lpstr>Бранд идентичност (2)</vt:lpstr>
      <vt:lpstr>Бранд идентичност (3)</vt:lpstr>
      <vt:lpstr>Бранд идентичност (4)</vt:lpstr>
      <vt:lpstr>Пример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377</cp:revision>
  <dcterms:created xsi:type="dcterms:W3CDTF">2018-05-23T13:08:44Z</dcterms:created>
  <dcterms:modified xsi:type="dcterms:W3CDTF">2026-01-16T17:25:22Z</dcterms:modified>
  <cp:category/>
</cp:coreProperties>
</file>